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2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19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0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75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4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2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3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5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2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2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73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1E89-195F-4481-99A5-03993233AB92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BDFC-1256-47F0-BDF3-FFE34473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4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Newton Parish Council 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Proposed Community Centre – Questionnaire Results</a:t>
            </a:r>
          </a:p>
        </p:txBody>
      </p:sp>
    </p:spTree>
    <p:extLst>
      <p:ext uri="{BB962C8B-B14F-4D97-AF65-F5344CB8AC3E}">
        <p14:creationId xmlns:p14="http://schemas.microsoft.com/office/powerpoint/2010/main" val="246557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190" y="487776"/>
            <a:ext cx="9865216" cy="592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9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797" y="613823"/>
            <a:ext cx="9105363" cy="547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83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251" y="511916"/>
            <a:ext cx="9800822" cy="589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6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13" y="301648"/>
            <a:ext cx="10522038" cy="632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1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251" y="515794"/>
            <a:ext cx="9633397" cy="579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Newton Parish Council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Nottingham Trent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 Parish Council</dc:title>
  <dc:creator>Topping, Helen</dc:creator>
  <cp:lastModifiedBy>Topping, Helen</cp:lastModifiedBy>
  <cp:revision>2</cp:revision>
  <dcterms:created xsi:type="dcterms:W3CDTF">2017-02-21T19:28:38Z</dcterms:created>
  <dcterms:modified xsi:type="dcterms:W3CDTF">2017-02-21T19:38:51Z</dcterms:modified>
</cp:coreProperties>
</file>