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8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F1E89-195F-4481-99A5-03993233AB92}" type="datetimeFigureOut">
              <a:rPr lang="en-GB" smtClean="0"/>
              <a:t>21/02/2017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3BDFC-1256-47F0-BDF3-FFE344736D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52243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F1E89-195F-4481-99A5-03993233AB92}" type="datetimeFigureOut">
              <a:rPr lang="en-GB" smtClean="0"/>
              <a:t>21/02/2017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3BDFC-1256-47F0-BDF3-FFE344736D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21968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F1E89-195F-4481-99A5-03993233AB92}" type="datetimeFigureOut">
              <a:rPr lang="en-GB" smtClean="0"/>
              <a:t>21/02/2017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3BDFC-1256-47F0-BDF3-FFE344736D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08000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F1E89-195F-4481-99A5-03993233AB92}" type="datetimeFigureOut">
              <a:rPr lang="en-GB" smtClean="0"/>
              <a:t>21/02/2017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3BDFC-1256-47F0-BDF3-FFE344736D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1754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F1E89-195F-4481-99A5-03993233AB92}" type="datetimeFigureOut">
              <a:rPr lang="en-GB" smtClean="0"/>
              <a:t>21/02/2017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3BDFC-1256-47F0-BDF3-FFE344736D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86427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F1E89-195F-4481-99A5-03993233AB92}" type="datetimeFigureOut">
              <a:rPr lang="en-GB" smtClean="0"/>
              <a:t>21/02/2017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3BDFC-1256-47F0-BDF3-FFE344736D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89265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F1E89-195F-4481-99A5-03993233AB92}" type="datetimeFigureOut">
              <a:rPr lang="en-GB" smtClean="0"/>
              <a:t>21/02/2017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3BDFC-1256-47F0-BDF3-FFE344736D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45306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F1E89-195F-4481-99A5-03993233AB92}" type="datetimeFigureOut">
              <a:rPr lang="en-GB" smtClean="0"/>
              <a:t>21/02/2017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3BDFC-1256-47F0-BDF3-FFE344736D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40581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F1E89-195F-4481-99A5-03993233AB92}" type="datetimeFigureOut">
              <a:rPr lang="en-GB" smtClean="0"/>
              <a:t>21/02/2017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3BDFC-1256-47F0-BDF3-FFE344736D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35287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F1E89-195F-4481-99A5-03993233AB92}" type="datetimeFigureOut">
              <a:rPr lang="en-GB" smtClean="0"/>
              <a:t>21/02/2017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3BDFC-1256-47F0-BDF3-FFE344736D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05228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F1E89-195F-4481-99A5-03993233AB92}" type="datetimeFigureOut">
              <a:rPr lang="en-GB" smtClean="0"/>
              <a:t>21/02/2017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3BDFC-1256-47F0-BDF3-FFE344736D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87312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EF1E89-195F-4481-99A5-03993233AB92}" type="datetimeFigureOut">
              <a:rPr lang="en-GB" smtClean="0"/>
              <a:t>21/02/2017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E3BDFC-1256-47F0-BDF3-FFE344736D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7470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Newton Parish Council 	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Proposed Community Centre – Questionnaire Results</a:t>
            </a:r>
          </a:p>
        </p:txBody>
      </p:sp>
    </p:spTree>
    <p:extLst>
      <p:ext uri="{BB962C8B-B14F-4D97-AF65-F5344CB8AC3E}">
        <p14:creationId xmlns:p14="http://schemas.microsoft.com/office/powerpoint/2010/main" val="24655785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3190" y="487776"/>
            <a:ext cx="9865216" cy="5929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18910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3797" y="613823"/>
            <a:ext cx="9105363" cy="5472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88300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49251" y="511916"/>
            <a:ext cx="9800822" cy="5898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1681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5613" y="301648"/>
            <a:ext cx="10522038" cy="63244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99126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49251" y="515794"/>
            <a:ext cx="9633397" cy="57902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2708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9</Words>
  <Application>Microsoft Office PowerPoint</Application>
  <PresentationFormat>Widescreen</PresentationFormat>
  <Paragraphs>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Newton Parish Council  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Nottingham Trent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Newton Parish Council</dc:title>
  <dc:creator>Topping, Helen</dc:creator>
  <cp:lastModifiedBy>Topping, Helen</cp:lastModifiedBy>
  <cp:revision>2</cp:revision>
  <dcterms:created xsi:type="dcterms:W3CDTF">2017-02-21T19:28:38Z</dcterms:created>
  <dcterms:modified xsi:type="dcterms:W3CDTF">2017-02-21T19:38:51Z</dcterms:modified>
</cp:coreProperties>
</file>